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65" r:id="rId3"/>
    <p:sldId id="260" r:id="rId4"/>
    <p:sldId id="261" r:id="rId5"/>
    <p:sldId id="267" r:id="rId6"/>
    <p:sldId id="266" r:id="rId7"/>
    <p:sldId id="262" r:id="rId8"/>
    <p:sldId id="268" r:id="rId9"/>
    <p:sldId id="263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47"/>
    <p:restoredTop sz="94631"/>
  </p:normalViewPr>
  <p:slideViewPr>
    <p:cSldViewPr snapToGrid="0" snapToObjects="1">
      <p:cViewPr>
        <p:scale>
          <a:sx n="100" d="100"/>
          <a:sy n="100" d="100"/>
        </p:scale>
        <p:origin x="59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760FE-0FE8-0C42-9CD7-C9A6B96FA65F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CDCBD-081C-514C-9ABB-780477B87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4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2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5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8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7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3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5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4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145ED-657D-D34D-9CD8-64B04C0E043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6C602-2886-A045-A98F-780981F2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studi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xcode/" TargetMode="External"/><Relationship Id="rId3" Type="http://schemas.openxmlformats.org/officeDocument/2006/relationships/hyperlink" Target="https://github.com/appium/ios-uicatalo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pium/appium-desktop/releas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7146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DAY 4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66B4DF-66D4-4FB6-AC9A-80FEB0BC2EA7}"/>
              </a:ext>
            </a:extLst>
          </p:cNvPr>
          <p:cNvSpPr txBox="1"/>
          <p:nvPr/>
        </p:nvSpPr>
        <p:spPr>
          <a:xfrm>
            <a:off x="0" y="269240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chemeClr val="bg1"/>
                </a:solidFill>
              </a:rPr>
              <a:t>Launch Apps DEMO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0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495425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 to Appium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Appium architecture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simulator setup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iOS simulator setup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Installing apps to android and iOS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 package, activity / bundleID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Install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appium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GUI / server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Launch android and iOS app using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appium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B55D5E-E2D3-4C91-BA26-55B2F8AF5AE5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Topics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4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151BB58-F7A6-42A7-93CE-5DD01F053C1B}"/>
              </a:ext>
            </a:extLst>
          </p:cNvPr>
          <p:cNvSpPr txBox="1"/>
          <p:nvPr/>
        </p:nvSpPr>
        <p:spPr>
          <a:xfrm>
            <a:off x="0" y="11141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Appium intro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0300" y="3365500"/>
            <a:ext cx="1063579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800" b="1" dirty="0" smtClean="0">
                <a:solidFill>
                  <a:schemeClr val="accent1"/>
                </a:solidFill>
              </a:rPr>
              <a:t>APPIUM PHILOSOPHY</a:t>
            </a:r>
          </a:p>
          <a:p>
            <a:pPr fontAlgn="base"/>
            <a:endParaRPr lang="en-US" sz="2000" dirty="0"/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shouldn’t have to recompile your app or modify it in any way in order to automate it.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shouldn’t be locked into a specific language or framework to write and run your tests.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mobile automation framework shouldn’t reinvent the wheel when it comes to automation APIs.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mobile automation framework should be open source, in spirit and practice as well as in name!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0300" y="1854200"/>
            <a:ext cx="9141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Appium is an open-source tool for automating </a:t>
            </a:r>
            <a:r>
              <a:rPr lang="en-US" sz="2400" b="1" dirty="0"/>
              <a:t>native, mobile web, </a:t>
            </a:r>
            <a:r>
              <a:rPr lang="en-US" sz="2400" dirty="0"/>
              <a:t>and</a:t>
            </a:r>
            <a:r>
              <a:rPr lang="en-US" sz="2400" b="1" dirty="0"/>
              <a:t> </a:t>
            </a:r>
            <a:endParaRPr lang="en-US" sz="2400" b="1" dirty="0" smtClean="0"/>
          </a:p>
          <a:p>
            <a:r>
              <a:rPr lang="en-US" sz="2400" b="1" dirty="0" smtClean="0"/>
              <a:t>hybrid</a:t>
            </a:r>
            <a:r>
              <a:rPr lang="en-US" sz="2400" dirty="0"/>
              <a:t> </a:t>
            </a:r>
            <a:r>
              <a:rPr lang="en-US" sz="2400" b="1" dirty="0"/>
              <a:t>applications</a:t>
            </a:r>
            <a:r>
              <a:rPr lang="en-US" sz="2400" dirty="0"/>
              <a:t> on </a:t>
            </a:r>
            <a:r>
              <a:rPr lang="en-US" sz="2400" dirty="0" smtClean="0"/>
              <a:t>mobile </a:t>
            </a:r>
            <a:r>
              <a:rPr lang="en-US" sz="2400" dirty="0"/>
              <a:t>platforms like </a:t>
            </a:r>
            <a:r>
              <a:rPr lang="en-US" sz="2400" b="1" dirty="0"/>
              <a:t>iOS </a:t>
            </a:r>
            <a:r>
              <a:rPr lang="en-US" sz="2400" dirty="0"/>
              <a:t>and</a:t>
            </a:r>
            <a:r>
              <a:rPr lang="en-US" sz="2400" b="1" dirty="0"/>
              <a:t> </a:t>
            </a:r>
            <a:r>
              <a:rPr lang="en-US" sz="2400" b="1" dirty="0" err="1"/>
              <a:t>AndroidOS</a:t>
            </a:r>
            <a:r>
              <a:rPr lang="en-US" sz="2400" b="1" dirty="0"/>
              <a:t> 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516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51BB58-F7A6-42A7-93CE-5DD01F053C1B}"/>
              </a:ext>
            </a:extLst>
          </p:cNvPr>
          <p:cNvSpPr txBox="1"/>
          <p:nvPr/>
        </p:nvSpPr>
        <p:spPr>
          <a:xfrm>
            <a:off x="0" y="11141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Appium architecture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58900" y="3378200"/>
            <a:ext cx="2108200" cy="10795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Appium Script</a:t>
            </a:r>
          </a:p>
          <a:p>
            <a:pPr algn="ctr"/>
            <a:r>
              <a:rPr lang="en-US" sz="1400" dirty="0" smtClean="0"/>
              <a:t>C#/Java/PHP/Ruby/JS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004" y="3352800"/>
            <a:ext cx="1125779" cy="1130300"/>
          </a:xfrm>
          <a:prstGeom prst="rect">
            <a:avLst/>
          </a:prstGeom>
          <a:ln w="2540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42" y="4140200"/>
            <a:ext cx="770507" cy="149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2304585"/>
            <a:ext cx="717549" cy="1410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5" idx="3"/>
            <a:endCxn id="2" idx="1"/>
          </p:cNvCxnSpPr>
          <p:nvPr/>
        </p:nvCxnSpPr>
        <p:spPr>
          <a:xfrm>
            <a:off x="3467100" y="3917950"/>
            <a:ext cx="1679904" cy="0"/>
          </a:xfrm>
          <a:prstGeom prst="straightConnector1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" idx="3"/>
            <a:endCxn id="9" idx="1"/>
          </p:cNvCxnSpPr>
          <p:nvPr/>
        </p:nvCxnSpPr>
        <p:spPr>
          <a:xfrm flipV="1">
            <a:off x="6272783" y="3009668"/>
            <a:ext cx="2350517" cy="908282"/>
          </a:xfrm>
          <a:prstGeom prst="bentConnector3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2" idx="3"/>
            <a:endCxn id="7" idx="1"/>
          </p:cNvCxnSpPr>
          <p:nvPr/>
        </p:nvCxnSpPr>
        <p:spPr>
          <a:xfrm>
            <a:off x="6272783" y="3917950"/>
            <a:ext cx="2361059" cy="971550"/>
          </a:xfrm>
          <a:prstGeom prst="bentConnector3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57717" y="2444234"/>
            <a:ext cx="1922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C0"/>
                </a:solidFill>
                <a:latin typeface="Monaco" charset="0"/>
              </a:rPr>
              <a:t>UIAUTOMATOR2</a:t>
            </a:r>
            <a:endParaRPr lang="en-US" sz="1400" dirty="0">
              <a:solidFill>
                <a:srgbClr val="0000C0"/>
              </a:solidFill>
              <a:effectLst/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65134" y="4984234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2A00FF"/>
                </a:solidFill>
                <a:latin typeface="Monaco" charset="0"/>
              </a:rPr>
              <a:t>XCUITest</a:t>
            </a:r>
            <a:endParaRPr lang="en-US" sz="1400" dirty="0">
              <a:solidFill>
                <a:srgbClr val="2A00FF"/>
              </a:solidFill>
              <a:effectLst/>
              <a:latin typeface="Monac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7600" y="29337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Appium Server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733800" y="3454400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 </a:t>
            </a:r>
            <a:r>
              <a:rPr lang="en-US" smtClean="0"/>
              <a:t>wire 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98900" y="4102100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6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151BB58-F7A6-42A7-93CE-5DD01F053C1B}"/>
              </a:ext>
            </a:extLst>
          </p:cNvPr>
          <p:cNvSpPr txBox="1"/>
          <p:nvPr/>
        </p:nvSpPr>
        <p:spPr>
          <a:xfrm>
            <a:off x="0" y="11141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Android simulators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3700" y="1333500"/>
            <a:ext cx="8470900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Install Android studio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developer.android.com/studio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hlinkClick r:id="rId2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Studio setup</a:t>
            </a:r>
          </a:p>
          <a:p>
            <a:endParaRPr lang="en-US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android studio,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Navigate to Tools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SDK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Manager &gt;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Settings &gt; Android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SDK and download all the required components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Android simulator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android studio,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Navigate to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&gt; AVD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Manager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click on </a:t>
            </a:r>
            <a:r>
              <a:rPr lang="en-US" b="1" dirty="0" smtClean="0"/>
              <a:t>“</a:t>
            </a:r>
            <a:r>
              <a:rPr lang="en-US" b="1" dirty="0"/>
              <a:t>Create Virtual Device</a:t>
            </a:r>
            <a:r>
              <a:rPr lang="en-US" b="1" dirty="0" smtClean="0"/>
              <a:t>…”</a:t>
            </a: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Android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simulator</a:t>
            </a:r>
          </a:p>
          <a:p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android studio,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Navigate to </a:t>
            </a:r>
            <a:r>
              <a:rPr lang="en-US" dirty="0"/>
              <a:t>Tools &gt; AVD </a:t>
            </a:r>
            <a:r>
              <a:rPr lang="en-US" dirty="0" smtClean="0"/>
              <a:t>Manager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AVD and play to launch.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3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iOS simulators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9300" y="2667000"/>
            <a:ext cx="748326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Download </a:t>
            </a:r>
            <a:r>
              <a:rPr lang="en-US" sz="2000" dirty="0" err="1" smtClean="0"/>
              <a:t>xcode</a:t>
            </a:r>
            <a:r>
              <a:rPr lang="en-US" sz="2000" dirty="0" smtClean="0"/>
              <a:t> from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://developer.apple.com/xcode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Pull the source code from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github.com/appium/ios-uicatalog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 </a:t>
            </a:r>
            <a:r>
              <a:rPr lang="en-US" sz="2000" dirty="0" err="1" smtClean="0"/>
              <a:t>xcode</a:t>
            </a:r>
            <a:r>
              <a:rPr lang="en-US" sz="2000" dirty="0" smtClean="0"/>
              <a:t>, open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dirty="0" err="1" smtClean="0"/>
              <a:t>UICatalog.xcodeproj</a:t>
            </a:r>
            <a:r>
              <a:rPr lang="en-US" sz="2000" dirty="0" smtClean="0"/>
              <a:t>”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Chose appropriate iPhone type and run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32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104050-D3C7-4717-8805-7EDD6B684A45}"/>
              </a:ext>
            </a:extLst>
          </p:cNvPr>
          <p:cNvSpPr txBox="1"/>
          <p:nvPr/>
        </p:nvSpPr>
        <p:spPr>
          <a:xfrm>
            <a:off x="1215647" y="207102"/>
            <a:ext cx="9166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1">
                    <a:lumMod val="50000"/>
                    <a:lumOff val="50000"/>
                  </a:schemeClr>
                </a:solidFill>
              </a:rPr>
              <a:t>Java modifiers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66B4DF-66D4-4FB6-AC9A-80FEB0BC2EA7}"/>
              </a:ext>
            </a:extLst>
          </p:cNvPr>
          <p:cNvSpPr txBox="1"/>
          <p:nvPr/>
        </p:nvSpPr>
        <p:spPr>
          <a:xfrm>
            <a:off x="0" y="11141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Installing mobile apps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4100" y="1752600"/>
            <a:ext cx="618958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 Android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</a:p>
          <a:p>
            <a:endParaRPr lang="en-US" sz="11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from google play store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 the .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apk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file and drag to simulator to install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3200" dirty="0" smtClean="0"/>
              <a:t>For iOS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</a:p>
          <a:p>
            <a:endParaRPr lang="en-US" sz="11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need to have source code to install the iOS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 the .app file and install using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xcrun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xcrun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simctl</a:t>
            </a:r>
            <a:r>
              <a:rPr lang="en-US" sz="2000" dirty="0">
                <a:solidFill>
                  <a:schemeClr val="accent1"/>
                </a:solidFill>
              </a:rPr>
              <a:t> install booted /path/to/</a:t>
            </a:r>
            <a:r>
              <a:rPr lang="en-US" sz="2000" dirty="0" err="1">
                <a:solidFill>
                  <a:schemeClr val="accent1"/>
                </a:solidFill>
              </a:rPr>
              <a:t>your.app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0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Appium server/desktop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8000" y="2425700"/>
            <a:ext cx="86480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Download Appium UI from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github.com/appium/appium-desktop/releases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Or</a:t>
            </a:r>
          </a:p>
          <a:p>
            <a:endParaRPr lang="en-US" sz="2000" dirty="0"/>
          </a:p>
          <a:p>
            <a:r>
              <a:rPr lang="en-US" sz="2000" dirty="0" smtClean="0"/>
              <a:t>Appium CLI with NPM command</a:t>
            </a:r>
          </a:p>
          <a:p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Install </a:t>
            </a:r>
            <a:r>
              <a:rPr lang="en-US" sz="2000" dirty="0" err="1" smtClean="0"/>
              <a:t>node.js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err="1">
                <a:solidFill>
                  <a:schemeClr val="accent1"/>
                </a:solidFill>
              </a:rPr>
              <a:t>npm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install</a:t>
            </a:r>
            <a:r>
              <a:rPr lang="en-US" sz="2000" dirty="0">
                <a:solidFill>
                  <a:schemeClr val="accent1"/>
                </a:solidFill>
              </a:rPr>
              <a:t> -g </a:t>
            </a:r>
            <a:r>
              <a:rPr lang="en-US" sz="2000" dirty="0" err="1">
                <a:solidFill>
                  <a:schemeClr val="accent1"/>
                </a:solidFill>
              </a:rPr>
              <a:t>appium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/>
              <a:t>To start the server, just type command </a:t>
            </a:r>
            <a:r>
              <a:rPr lang="en-US" sz="2000" dirty="0" err="1" smtClean="0">
                <a:solidFill>
                  <a:schemeClr val="accent1"/>
                </a:solidFill>
              </a:rPr>
              <a:t>appium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0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266B4DF-66D4-4FB6-AC9A-80FEB0BC2EA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App package / bundleID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7200" y="1549400"/>
            <a:ext cx="8511561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identify which mobile app to launch and test</a:t>
            </a:r>
          </a:p>
          <a:p>
            <a:endParaRPr lang="en-US" sz="2000" dirty="0"/>
          </a:p>
          <a:p>
            <a:r>
              <a:rPr lang="en-US" sz="2800" dirty="0" smtClean="0"/>
              <a:t>For Android</a:t>
            </a:r>
          </a:p>
          <a:p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 get </a:t>
            </a:r>
            <a:r>
              <a:rPr lang="en-US" sz="2000" dirty="0" err="1" smtClean="0">
                <a:solidFill>
                  <a:schemeClr val="accent1"/>
                </a:solidFill>
              </a:rPr>
              <a:t>appPackage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2000" dirty="0" err="1" smtClean="0">
                <a:solidFill>
                  <a:schemeClr val="accent1"/>
                </a:solidFill>
              </a:rPr>
              <a:t>appActivity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install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apk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info app into simulator</a:t>
            </a:r>
          </a:p>
          <a:p>
            <a:endParaRPr lang="en-US" sz="2400" dirty="0"/>
          </a:p>
          <a:p>
            <a:r>
              <a:rPr lang="en-US" sz="2800" dirty="0" smtClean="0"/>
              <a:t>For iOS</a:t>
            </a:r>
            <a:endParaRPr lang="en-US" sz="2000" dirty="0" smtClean="0">
              <a:solidFill>
                <a:schemeClr val="accent1"/>
              </a:solidFill>
            </a:endParaRPr>
          </a:p>
          <a:p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terminal, enter the following command to get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bundleID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base"/>
            <a:r>
              <a:rPr lang="en-US" sz="2000" dirty="0" err="1">
                <a:solidFill>
                  <a:schemeClr val="accent1"/>
                </a:solidFill>
              </a:rPr>
              <a:t>osascript</a:t>
            </a:r>
            <a:r>
              <a:rPr lang="en-US" sz="2000" dirty="0">
                <a:solidFill>
                  <a:schemeClr val="accent1"/>
                </a:solidFill>
              </a:rPr>
              <a:t> -e 'id of app "Full path of </a:t>
            </a:r>
            <a:r>
              <a:rPr lang="en-US" sz="2000" dirty="0" err="1">
                <a:solidFill>
                  <a:schemeClr val="accent1"/>
                </a:solidFill>
              </a:rPr>
              <a:t>ios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app.app</a:t>
            </a:r>
            <a:r>
              <a:rPr lang="en-US" sz="2000" dirty="0" smtClean="0">
                <a:solidFill>
                  <a:schemeClr val="accent1"/>
                </a:solidFill>
              </a:rPr>
              <a:t>"’</a:t>
            </a:r>
          </a:p>
          <a:p>
            <a:pPr fontAlgn="base"/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1600" dirty="0" smtClean="0">
                <a:solidFill>
                  <a:schemeClr val="accent1"/>
                </a:solidFill>
              </a:rPr>
              <a:t>Path </a:t>
            </a:r>
            <a:r>
              <a:rPr lang="mr-IN" sz="1600" dirty="0" smtClean="0">
                <a:solidFill>
                  <a:schemeClr val="accent1"/>
                </a:solidFill>
              </a:rPr>
              <a:t>–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>
                <a:solidFill>
                  <a:schemeClr val="accent1"/>
                </a:solidFill>
              </a:rPr>
              <a:t>/</a:t>
            </a:r>
            <a:r>
              <a:rPr lang="en-US" sz="1600" dirty="0" smtClean="0">
                <a:solidFill>
                  <a:schemeClr val="accent1"/>
                </a:solidFill>
              </a:rPr>
              <a:t>Users/</a:t>
            </a:r>
            <a:r>
              <a:rPr lang="en-US" sz="1600" dirty="0" err="1" smtClean="0">
                <a:solidFill>
                  <a:schemeClr val="accent1"/>
                </a:solidFill>
              </a:rPr>
              <a:t>userName</a:t>
            </a:r>
            <a:r>
              <a:rPr lang="en-US" sz="1600" dirty="0" smtClean="0">
                <a:solidFill>
                  <a:schemeClr val="accent1"/>
                </a:solidFill>
              </a:rPr>
              <a:t>/Library/Developer/</a:t>
            </a:r>
            <a:r>
              <a:rPr lang="en-US" sz="1600" dirty="0" err="1" smtClean="0">
                <a:solidFill>
                  <a:schemeClr val="accent1"/>
                </a:solidFill>
              </a:rPr>
              <a:t>Xcode</a:t>
            </a:r>
            <a:r>
              <a:rPr lang="en-US" sz="1600" dirty="0" smtClean="0">
                <a:solidFill>
                  <a:schemeClr val="accent1"/>
                </a:solidFill>
              </a:rPr>
              <a:t>/</a:t>
            </a:r>
            <a:r>
              <a:rPr lang="en-US" sz="1600" dirty="0" err="1" smtClean="0">
                <a:solidFill>
                  <a:schemeClr val="accent1"/>
                </a:solidFill>
              </a:rPr>
              <a:t>DerivedData</a:t>
            </a:r>
            <a:endParaRPr lang="en-US" sz="1600" dirty="0" smtClean="0">
              <a:solidFill>
                <a:schemeClr val="accent1"/>
              </a:solidFill>
            </a:endParaRPr>
          </a:p>
          <a:p>
            <a:r>
              <a:rPr lang="en-US" sz="1600" dirty="0" smtClean="0">
                <a:solidFill>
                  <a:schemeClr val="accent1"/>
                </a:solidFill>
              </a:rPr>
              <a:t>/</a:t>
            </a:r>
            <a:r>
              <a:rPr lang="en-US" sz="1600" dirty="0" err="1">
                <a:solidFill>
                  <a:schemeClr val="accent1"/>
                </a:solidFill>
              </a:rPr>
              <a:t>UICatalog-czuumscdqjqpbhcnefzmkijmpaep</a:t>
            </a:r>
            <a:r>
              <a:rPr lang="en-US" sz="1600" dirty="0">
                <a:solidFill>
                  <a:schemeClr val="accent1"/>
                </a:solidFill>
              </a:rPr>
              <a:t>/Build/Products/Debug-</a:t>
            </a:r>
            <a:r>
              <a:rPr lang="en-US" sz="1600" dirty="0" err="1">
                <a:solidFill>
                  <a:schemeClr val="accent1"/>
                </a:solidFill>
              </a:rPr>
              <a:t>iphonesimulator</a:t>
            </a:r>
            <a:r>
              <a:rPr lang="en-US" sz="1600" dirty="0">
                <a:solidFill>
                  <a:schemeClr val="accent1"/>
                </a:solidFill>
              </a:rPr>
              <a:t>/</a:t>
            </a:r>
            <a:r>
              <a:rPr lang="en-US" sz="1600" dirty="0" err="1">
                <a:solidFill>
                  <a:schemeClr val="accent1"/>
                </a:solidFill>
              </a:rPr>
              <a:t>UICatalog.app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85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391</Words>
  <Application>Microsoft Macintosh PowerPoint</Application>
  <PresentationFormat>Widescreen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Mangal</vt:lpstr>
      <vt:lpstr>Monaco</vt:lpstr>
      <vt:lpstr>Arial</vt:lpstr>
      <vt:lpstr>Office Theme</vt:lpstr>
      <vt:lpstr>DAY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Patro, Sunil Kumar (TR Tech, Content &amp; Ops)</dc:creator>
  <cp:lastModifiedBy>Patro, Sunil Kumar (TR Tech, Content &amp; Ops)</cp:lastModifiedBy>
  <cp:revision>220</cp:revision>
  <dcterms:created xsi:type="dcterms:W3CDTF">2019-04-19T07:05:42Z</dcterms:created>
  <dcterms:modified xsi:type="dcterms:W3CDTF">2019-04-26T13:28:19Z</dcterms:modified>
</cp:coreProperties>
</file>